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DA63D-391F-9C68-DF09-D1EA07DB0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02899C-3BD7-16B1-63F4-C8AB6D0E6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4EB2E-5382-3973-467B-01345FAC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8C7F2-9C58-E8E3-FAF7-F9E67EB5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0D7BD-5F3B-FA08-87F9-E001D787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06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9ABC9-26D7-8587-2505-93223021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CCBDAA-8A70-7C4C-9203-04E896950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C9280-6689-97A6-63CC-C90D9C83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6FEA-97D9-66B6-7DEF-022E453B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43AE1-F3BF-4CC0-6980-BB1798324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4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94F8A-8F64-16C8-35D2-C6AA43500A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4641-6A37-F6E5-475D-D237D6501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1D262-7D6C-9FB0-62E9-13FFD778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DF352-319C-BA9B-7665-1CBE731C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26CCB-75FE-F9F2-C7C6-923C3758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8A4A-322F-EA0B-B310-92E39D6B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88BB7-21A7-D714-581E-76315147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954F6-B850-5C14-D9FF-643D89D0C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4B06A9-4722-C61D-320B-D6BFFA2C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1475B-DD0D-2E58-A059-2FB9A261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710F-04BD-7889-22D6-11D56AB8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B020E-1CCF-96B4-CA28-E5E72D6AF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599BE-5FB3-D666-0CD9-50248583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F2983-9EF3-FE48-5867-5FFE1AFF1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07F6D-4502-ACB6-8A62-FFB16663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8BEFD-6758-9631-2863-9EBEFBAB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A780F-1052-A5A5-CAB6-9BAAA3AAB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43DFEF-21FF-C49B-5F0D-D0F0A9048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0C871-2CA2-7053-D91E-54633804B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327FE-1480-F2D1-E215-36FA2D73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FDB01-6156-F393-C2E5-428F29010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E3D80-2E92-0EE2-4B77-70E33956B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47A23-D94B-3368-4A67-D6E1B2654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E9527-5BBB-64B4-153B-740A60107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CF9DF-FDDD-1A3D-792F-4EA360251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9E49A8-38FA-59E0-0ADF-E9EDF1C5E4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403B4-08DC-E145-ECBA-11281B79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10DD8-4C68-C9CF-F94C-DB678CBE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48B0E-8E23-E922-1CEB-26223CCCD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4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852A2-1997-714B-D152-4551347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B5C36-AF4A-0D0B-4A06-6FD8D188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777C86-8099-F634-E1F4-E1D938C8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36D5E5-4AC8-4FA5-0330-2A28BCE8D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5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116560-DDA8-57C2-69B6-76CD4666D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155795-1090-702C-ACE4-8F16F997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D05C0-12F2-9CA0-0C2F-5BE93956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3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5D2DD-84C7-8D72-844C-C31C61E85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67B24-5056-784A-559E-DC77905A8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AA8AC-FA4C-6F8C-7459-86F07D932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EC5DB-EA34-3684-D436-62DE69F1B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9BC15-7946-6D4D-F8E2-CF3B85F8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7B018-FD00-D65E-4BC2-DFA27C2BB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EFD91-6702-61A0-C352-4DB31C701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19CAC-A027-0167-DF2D-14984E8AD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20DC97-409E-F334-8724-D4CFBB306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3BBE95-639E-B9E1-D821-1FED0BDC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19EBE-E1CB-F266-7C01-313E28688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0BB6B-5439-E894-CB6D-AC197B86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21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1B529-7069-DCC4-1BA6-DDBDEC3F3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E8AA6-3E97-ED95-BC9F-5A19F1570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727A7-E429-3D2E-CD01-F2EAF9D84A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52F7A-7C8E-4BA9-B563-6FC3AD8FE4EB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DF51-C0A8-C509-79A7-07FB05D83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471BD-D46E-61D1-CBB5-377AFFDEA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B9A19-4493-4537-8D3A-B509D029D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6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A6C2E-4081-CC61-A450-2D2AD7CA5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9F896-EDA6-8A9E-D1E3-23ED858BCE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quiry Part II - Agency Administrator">
            <a:hlinkClick r:id="" action="ppaction://media"/>
            <a:extLst>
              <a:ext uri="{FF2B5EF4-FFF2-40B4-BE49-F238E27FC236}">
                <a16:creationId xmlns:a16="http://schemas.microsoft.com/office/drawing/2014/main" id="{DB0493CC-6DED-3D4F-BAFF-348991EC9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9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2024-11-21T20:21:37Z</dcterms:created>
  <dcterms:modified xsi:type="dcterms:W3CDTF">2024-11-21T20:23:30Z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2024-11-21T20:23:30Z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4d47a331-a285-402d-b8a9-8dbd193fe89b</vt:lpwstr>
  </property>
  <property fmtid="{D5CDD505-2E9C-101B-9397-08002B2CF9AE}" pid="8" name="MSIP_Label_ea60d57e-af5b-4752-ac57-3e4f28ca11dc_ContentBits">
    <vt:lpwstr>0</vt:lpwstr>
  </property>
</Properties>
</file>